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Montserrat-regular.fntdata"/><Relationship Id="rId18" Type="http://schemas.openxmlformats.org/officeDocument/2006/relationships/font" Target="fonts/MontserratMedium-bold.fntdata"/><Relationship Id="rId21" Type="http://schemas.openxmlformats.org/officeDocument/2006/relationships/font" Target="fonts/MontserratExtraBold-bold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Medium-regular.fntdata"/><Relationship Id="rId25" Type="http://schemas.openxmlformats.org/officeDocument/2006/relationships/customXml" Target="../customXml/item3.xml"/><Relationship Id="rId20" Type="http://schemas.openxmlformats.org/officeDocument/2006/relationships/font" Target="fonts/MontserratMedium-boldItalic.fntdata"/><Relationship Id="rId2" Type="http://schemas.openxmlformats.org/officeDocument/2006/relationships/presProps" Target="presProps.xml"/><Relationship Id="rId16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ustomXml" Target="../customXml/item2.xml"/><Relationship Id="rId5" Type="http://schemas.openxmlformats.org/officeDocument/2006/relationships/slide" Target="slides/slide1.xml"/><Relationship Id="rId15" Type="http://schemas.openxmlformats.org/officeDocument/2006/relationships/font" Target="fonts/Montserrat-italic.fntdata"/><Relationship Id="rId23" Type="http://schemas.openxmlformats.org/officeDocument/2006/relationships/customXml" Target="../customXml/item1.xml"/><Relationship Id="rId10" Type="http://schemas.openxmlformats.org/officeDocument/2006/relationships/slide" Target="slides/slide6.xml"/><Relationship Id="rId19" Type="http://schemas.openxmlformats.org/officeDocument/2006/relationships/font" Target="fonts/MontserratMedium-italic.fntdata"/><Relationship Id="rId22" Type="http://schemas.openxmlformats.org/officeDocument/2006/relationships/font" Target="fonts/MontserratExtraBold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cebe6bf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cebe6bf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548b9f6b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548b9f6b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cebe6bfb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cebe6bf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cebe6bfb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cebe6bfb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cebe6bfb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cebe6bfb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cebe6bfb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cebe6bfb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cebe6bfb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cebe6bfb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VPC Exam Tips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37125" y="1215900"/>
            <a:ext cx="4968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Connect to our VPC using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internet, AWS Site-to-Site VPN.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Internet gateway.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NAT.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Virtual private gateway.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VPC endpoints.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460200" y="473725"/>
            <a:ext cx="57357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560925" y="1215900"/>
            <a:ext cx="5239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ingle Classless Internet Domain Routing (CIDR) IP address range as the primary CIDR block.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CIDR range for default VPCs is 172.31.0.0/16.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36400" y="473725"/>
            <a:ext cx="57357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574850" y="1131425"/>
            <a:ext cx="5674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Currently build 200 subnets.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Which traffic is permitted.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Entering and exiting a network at the subnet level. 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Inter-Region VPC peering, public IP addresses, NAT gateways, NAT instances.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Gathered outside of the path of network traffic.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13025" y="454650"/>
            <a:ext cx="57357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534725" y="445025"/>
            <a:ext cx="57357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478025" y="1111700"/>
            <a:ext cx="6219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ubnet resides within a single Availability Zone.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Operate any number of Amazon EC2 instances.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Launch 20 Amazon EC2 instances at a time.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Default VPC can also be removed. 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new one using the VPC Console or the CLI. 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Can have network interfaces attached to them.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611000" y="445025"/>
            <a:ext cx="57357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458850" y="1168975"/>
            <a:ext cx="6143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Five Amazon VPCs in a region.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Per Amazon VPC, there can be 200 subnets.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Five Amazon VPC Elastic IP addresses are available.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Only one internet gateway.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Transport traffic between two peering VPCs using private IP addresses.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Stopped state but has been "terminated."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595275" y="445025"/>
            <a:ext cx="5735700" cy="5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595275" y="1246025"/>
            <a:ext cx="6159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IP address range for the connected subnet.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Set aside any IP addresses for networking purposes.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 another interface is attached.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EBS snapshots.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Not required for VPC peering connections.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561450" y="445025"/>
            <a:ext cx="57357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485125" y="1168675"/>
            <a:ext cx="6375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nstances in peer VPCs is private and segregated.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Bring Your Own IP (BYOIP).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Customers can migrate all or part of their current publicly routable.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IPv4 or IPv6 address space to AWS for use.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IP range remains in the hands of the customers. 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IPv4 space they supply to AWS to establish Elastic IPs.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90FCE013-A345-451F-9DFB-B8ADDD35203B}"/>
</file>

<file path=customXml/itemProps2.xml><?xml version="1.0" encoding="utf-8"?>
<ds:datastoreItem xmlns:ds="http://schemas.openxmlformats.org/officeDocument/2006/customXml" ds:itemID="{788C4767-2ABC-4ABB-BF3A-C42BA13FF827}"/>
</file>

<file path=customXml/itemProps3.xml><?xml version="1.0" encoding="utf-8"?>
<ds:datastoreItem xmlns:ds="http://schemas.openxmlformats.org/officeDocument/2006/customXml" ds:itemID="{43DCAFAD-B517-4FBF-BB39-5F62CF36B2E4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